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306" r:id="rId5"/>
    <p:sldId id="308" r:id="rId6"/>
    <p:sldId id="309" r:id="rId7"/>
    <p:sldId id="294" r:id="rId8"/>
    <p:sldId id="310" r:id="rId9"/>
    <p:sldId id="303" r:id="rId10"/>
    <p:sldId id="304" r:id="rId11"/>
    <p:sldId id="295" r:id="rId12"/>
    <p:sldId id="311" r:id="rId13"/>
    <p:sldId id="313" r:id="rId14"/>
    <p:sldId id="312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4967" autoAdjust="0"/>
  </p:normalViewPr>
  <p:slideViewPr>
    <p:cSldViewPr snapToGrid="0">
      <p:cViewPr varScale="1">
        <p:scale>
          <a:sx n="135" d="100"/>
          <a:sy n="135" d="100"/>
        </p:scale>
        <p:origin x="510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inscough" userId="648db3c001f3602e" providerId="LiveId" clId="{2A742F5E-9ED1-4E64-96DB-7E73209B2231}"/>
    <pc:docChg chg="custSel delSld modSld sldOrd">
      <pc:chgData name="Christian Ainscough" userId="648db3c001f3602e" providerId="LiveId" clId="{2A742F5E-9ED1-4E64-96DB-7E73209B2231}" dt="2025-01-13T20:36:57.722" v="24"/>
      <pc:docMkLst>
        <pc:docMk/>
      </pc:docMkLst>
      <pc:sldChg chg="modSp mod">
        <pc:chgData name="Christian Ainscough" userId="648db3c001f3602e" providerId="LiveId" clId="{2A742F5E-9ED1-4E64-96DB-7E73209B2231}" dt="2025-01-13T20:36:44.588" v="23"/>
        <pc:sldMkLst>
          <pc:docMk/>
          <pc:sldMk cId="3159288639" sldId="303"/>
        </pc:sldMkLst>
        <pc:spChg chg="mod">
          <ac:chgData name="Christian Ainscough" userId="648db3c001f3602e" providerId="LiveId" clId="{2A742F5E-9ED1-4E64-96DB-7E73209B2231}" dt="2025-01-13T20:36:44.588" v="23"/>
          <ac:spMkLst>
            <pc:docMk/>
            <pc:sldMk cId="3159288639" sldId="303"/>
            <ac:spMk id="9" creationId="{5840BF8B-F5FD-4CF8-747C-3AACD7930893}"/>
          </ac:spMkLst>
        </pc:spChg>
      </pc:sldChg>
      <pc:sldChg chg="addSp delSp modSp mod ord modClrScheme chgLayout">
        <pc:chgData name="Christian Ainscough" userId="648db3c001f3602e" providerId="LiveId" clId="{2A742F5E-9ED1-4E64-96DB-7E73209B2231}" dt="2025-01-13T20:36:57.722" v="24"/>
        <pc:sldMkLst>
          <pc:docMk/>
          <pc:sldMk cId="3124766000" sldId="304"/>
        </pc:sldMkLst>
        <pc:spChg chg="mod">
          <ac:chgData name="Christian Ainscough" userId="648db3c001f3602e" providerId="LiveId" clId="{2A742F5E-9ED1-4E64-96DB-7E73209B2231}" dt="2025-01-13T20:35:09.263" v="21" actId="20577"/>
          <ac:spMkLst>
            <pc:docMk/>
            <pc:sldMk cId="3124766000" sldId="304"/>
            <ac:spMk id="2" creationId="{CFACDA59-55A0-4EA5-B3E4-646D1D3B4CEB}"/>
          </ac:spMkLst>
        </pc:spChg>
        <pc:spChg chg="del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3" creationId="{D14ABC42-7E22-4F59-A0B6-AD98B5CAE0C5}"/>
          </ac:spMkLst>
        </pc:spChg>
        <pc:spChg chg="del mod">
          <ac:chgData name="Christian Ainscough" userId="648db3c001f3602e" providerId="LiveId" clId="{2A742F5E-9ED1-4E64-96DB-7E73209B2231}" dt="2025-01-13T20:34:39.124" v="7" actId="22"/>
          <ac:spMkLst>
            <pc:docMk/>
            <pc:sldMk cId="3124766000" sldId="304"/>
            <ac:spMk id="4" creationId="{1FE9CB6C-6FF8-4B8C-9B41-2DDD39B25DE3}"/>
          </ac:spMkLst>
        </pc:spChg>
        <pc:spChg chg="del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5" creationId="{2347FB98-C049-45C5-86B4-4CF44B247B2C}"/>
          </ac:spMkLst>
        </pc:spChg>
        <pc:spChg chg="del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6" creationId="{5A74CB9D-E60B-4C8A-B4E7-23BC1D9FA66E}"/>
          </ac:spMkLst>
        </pc:spChg>
        <pc:spChg chg="add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13" creationId="{0C2A29C3-A42A-4A54-28D9-1A06CD0C600C}"/>
          </ac:spMkLst>
        </pc:spChg>
        <pc:spChg chg="add mod">
          <ac:chgData name="Christian Ainscough" userId="648db3c001f3602e" providerId="LiveId" clId="{2A742F5E-9ED1-4E64-96DB-7E73209B2231}" dt="2025-01-13T20:36:57.722" v="24"/>
          <ac:spMkLst>
            <pc:docMk/>
            <pc:sldMk cId="3124766000" sldId="304"/>
            <ac:spMk id="15" creationId="{59B9F5C7-F611-6008-48F5-C86B32E66937}"/>
          </ac:spMkLst>
        </pc:spChg>
        <pc:spChg chg="add mod">
          <ac:chgData name="Christian Ainscough" userId="648db3c001f3602e" providerId="LiveId" clId="{2A742F5E-9ED1-4E64-96DB-7E73209B2231}" dt="2025-01-13T20:34:44.915" v="8" actId="26606"/>
          <ac:spMkLst>
            <pc:docMk/>
            <pc:sldMk cId="3124766000" sldId="304"/>
            <ac:spMk id="17" creationId="{475E8A34-B156-5009-8C7E-B916DD9F2A0E}"/>
          </ac:spMkLst>
        </pc:spChg>
        <pc:picChg chg="add mod ord">
          <ac:chgData name="Christian Ainscough" userId="648db3c001f3602e" providerId="LiveId" clId="{2A742F5E-9ED1-4E64-96DB-7E73209B2231}" dt="2025-01-13T20:34:44.915" v="8" actId="26606"/>
          <ac:picMkLst>
            <pc:docMk/>
            <pc:sldMk cId="3124766000" sldId="304"/>
            <ac:picMk id="8" creationId="{9A5194C5-F261-527B-4A4C-8FB0F258DE45}"/>
          </ac:picMkLst>
        </pc:picChg>
      </pc:sldChg>
      <pc:sldChg chg="del">
        <pc:chgData name="Christian Ainscough" userId="648db3c001f3602e" providerId="LiveId" clId="{2A742F5E-9ED1-4E64-96DB-7E73209B2231}" dt="2025-01-13T20:35:48.941" v="22" actId="2696"/>
        <pc:sldMkLst>
          <pc:docMk/>
          <pc:sldMk cId="1403455250" sldId="305"/>
        </pc:sldMkLst>
      </pc:sldChg>
      <pc:sldChg chg="modSp mod">
        <pc:chgData name="Christian Ainscough" userId="648db3c001f3602e" providerId="LiveId" clId="{2A742F5E-9ED1-4E64-96DB-7E73209B2231}" dt="2025-01-13T20:31:01.541" v="0" actId="33524"/>
        <pc:sldMkLst>
          <pc:docMk/>
          <pc:sldMk cId="2227882511" sldId="309"/>
        </pc:sldMkLst>
        <pc:spChg chg="mod">
          <ac:chgData name="Christian Ainscough" userId="648db3c001f3602e" providerId="LiveId" clId="{2A742F5E-9ED1-4E64-96DB-7E73209B2231}" dt="2025-01-13T20:31:01.541" v="0" actId="33524"/>
          <ac:spMkLst>
            <pc:docMk/>
            <pc:sldMk cId="2227882511" sldId="309"/>
            <ac:spMk id="2" creationId="{C5F2FB0B-15EC-453B-BC9B-69AD35DDCEA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noProof="0" dirty="0">
              <a:solidFill>
                <a:schemeClr val="bg1"/>
              </a:solidFill>
            </a:rPr>
            <a:t>Sister</a:t>
          </a:r>
          <a:br>
            <a:rPr lang="en-GB" noProof="0" dirty="0">
              <a:solidFill>
                <a:schemeClr val="bg1"/>
              </a:solidFill>
            </a:rPr>
          </a:br>
          <a:r>
            <a:rPr lang="en-GB" noProof="0" dirty="0">
              <a:solidFill>
                <a:schemeClr val="bg1"/>
              </a:solidFill>
            </a:rPr>
            <a:t>Christian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GB" noProof="0" dirty="0">
            <a:solidFill>
              <a:schemeClr val="bg1"/>
            </a:solidFill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GB" noProof="0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endParaRPr lang="en-GB" noProof="0" dirty="0">
            <a:solidFill>
              <a:schemeClr val="bg1"/>
            </a:solidFill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 custLinFactNeighborX="-763" custLinFactNeighborY="-5464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82102" y="368939"/>
          <a:ext cx="2194559" cy="2468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62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1500" kern="1200" noProof="0" dirty="0">
              <a:solidFill>
                <a:schemeClr val="bg1"/>
              </a:solidFill>
            </a:rPr>
            <a:t>Sister</a:t>
          </a:r>
          <a:br>
            <a:rPr lang="en-GB" sz="1500" kern="1200" noProof="0" dirty="0">
              <a:solidFill>
                <a:schemeClr val="bg1"/>
              </a:solidFill>
            </a:rPr>
          </a:br>
          <a:r>
            <a:rPr lang="en-GB" sz="1500" kern="1200" noProof="0" dirty="0">
              <a:solidFill>
                <a:schemeClr val="bg1"/>
              </a:solidFill>
            </a:rPr>
            <a:t>Christian</a:t>
          </a:r>
        </a:p>
      </dsp:txBody>
      <dsp:txXfrm>
        <a:off x="2624" y="3081438"/>
        <a:ext cx="2379213" cy="487349"/>
      </dsp:txXfrm>
    </dsp:sp>
    <dsp:sp modelId="{7D166BBB-55AF-452C-B9A0-94A1EE55FF4F}">
      <dsp:nvSpPr>
        <dsp:cNvPr id="0" name=""/>
        <dsp:cNvSpPr/>
      </dsp:nvSpPr>
      <dsp:spPr>
        <a:xfrm>
          <a:off x="262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0526" y="460948"/>
          <a:ext cx="2194559" cy="2468883"/>
        </a:xfrm>
        <a:prstGeom prst="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9819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GB" sz="1500" kern="1200" noProof="0" dirty="0">
            <a:solidFill>
              <a:schemeClr val="bg1"/>
            </a:solidFill>
          </a:endParaRPr>
        </a:p>
      </dsp:txBody>
      <dsp:txXfrm>
        <a:off x="2798199" y="3081438"/>
        <a:ext cx="2379213" cy="487349"/>
      </dsp:txXfrm>
    </dsp:sp>
    <dsp:sp modelId="{1223E777-77CB-4A9A-BF21-12B513842696}">
      <dsp:nvSpPr>
        <dsp:cNvPr id="0" name=""/>
        <dsp:cNvSpPr/>
      </dsp:nvSpPr>
      <dsp:spPr>
        <a:xfrm>
          <a:off x="279819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6101" y="460948"/>
          <a:ext cx="2194559" cy="2468883"/>
        </a:xfrm>
        <a:prstGeom prst="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77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GB" sz="1500" kern="1200" noProof="0" dirty="0">
            <a:solidFill>
              <a:schemeClr val="bg1"/>
            </a:solidFill>
          </a:endParaRPr>
        </a:p>
      </dsp:txBody>
      <dsp:txXfrm>
        <a:off x="5593774" y="3081438"/>
        <a:ext cx="2379213" cy="487349"/>
      </dsp:txXfrm>
    </dsp:sp>
    <dsp:sp modelId="{EE420F84-477D-4635-BEF8-66426E9A259D}">
      <dsp:nvSpPr>
        <dsp:cNvPr id="0" name=""/>
        <dsp:cNvSpPr/>
      </dsp:nvSpPr>
      <dsp:spPr>
        <a:xfrm>
          <a:off x="559377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81676" y="460948"/>
          <a:ext cx="2194559" cy="2468883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934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endParaRPr lang="en-GB" sz="1500" kern="1200" noProof="0" dirty="0">
            <a:solidFill>
              <a:schemeClr val="bg1"/>
            </a:solidFill>
          </a:endParaRPr>
        </a:p>
      </dsp:txBody>
      <dsp:txXfrm>
        <a:off x="8389349" y="3081438"/>
        <a:ext cx="2379213" cy="487349"/>
      </dsp:txXfrm>
    </dsp:sp>
    <dsp:sp modelId="{5A7600AF-A34B-4D03-B3D6-B3C760AE8E06}">
      <dsp:nvSpPr>
        <dsp:cNvPr id="0" name=""/>
        <dsp:cNvSpPr/>
      </dsp:nvSpPr>
      <dsp:spPr>
        <a:xfrm>
          <a:off x="838934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13/01/2025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13/01/2025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3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7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5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30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3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03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sz="4000" dirty="0"/>
              <a:t>Interpreting Belief Data</a:t>
            </a:r>
            <a:br>
              <a:rPr lang="en-GB" sz="4000" dirty="0"/>
            </a:br>
            <a:r>
              <a:rPr lang="en-GB" sz="1200" dirty="0"/>
              <a:t>Various</a:t>
            </a:r>
            <a:br>
              <a:rPr lang="en-GB" dirty="0"/>
            </a:br>
            <a:r>
              <a:rPr lang="en-GB" sz="1200" dirty="0"/>
              <a:t>Visualizations of Belief Concepts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GB" dirty="0"/>
              <a:t>Christian Ainscough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Thanks 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/>
              <a:t>nterpreting</a:t>
            </a:r>
            <a:r>
              <a:rPr lang="en-GB" dirty="0"/>
              <a:t> Belief Data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049099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13/01/2025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13/01/2025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/>
              <a:t>nterpreting</a:t>
            </a:r>
            <a:r>
              <a:rPr lang="en-GB" dirty="0"/>
              <a:t> Belief Data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Thank for</a:t>
            </a:r>
            <a:br>
              <a:rPr lang="en-GB" dirty="0"/>
            </a:br>
            <a:r>
              <a:rPr lang="en-GB" dirty="0"/>
              <a:t>Listening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Christian Ainscough</a:t>
            </a:r>
          </a:p>
          <a:p>
            <a:pPr rtl="0"/>
            <a:r>
              <a:rPr lang="en-GB" dirty="0"/>
              <a:t>jaggling@gmail.com</a:t>
            </a:r>
          </a:p>
          <a:p>
            <a:pPr rtl="0"/>
            <a:endParaRPr lang="en-GB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sz="5400" dirty="0"/>
              <a:t>America a God fearing country?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l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C4043"/>
                </a:solidFill>
                <a:effectLst/>
                <a:latin typeface="inherit"/>
              </a:rPr>
              <a:t>Over recent decades, surveys (e.g., Pew Research and GALLUP) have shown a decline in traditional religious beliefs and affiliation in the U.S., with more Americans identifying as "nones" (atheist, agnostic, or unaffiliated).</a:t>
            </a:r>
          </a:p>
          <a:p>
            <a:pPr rtl="0"/>
            <a:r>
              <a:rPr lang="en-GB" dirty="0"/>
              <a:t>So is this true ?</a:t>
            </a:r>
          </a:p>
          <a:p>
            <a:pPr rtl="0"/>
            <a:endParaRPr lang="en-GB" dirty="0"/>
          </a:p>
          <a:p>
            <a:r>
              <a:rPr lang="en-GB" b="1" i="0" dirty="0">
                <a:solidFill>
                  <a:srgbClr val="202124"/>
                </a:solidFill>
                <a:effectLst/>
                <a:latin typeface="Inter"/>
              </a:rPr>
              <a:t>"The greatest trick the devil ever pulled was convincing the world he did not exist". - The Usual Suspects (1995).</a:t>
            </a:r>
          </a:p>
          <a:p>
            <a:pPr rtl="0"/>
            <a:endParaRPr lang="en-GB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13/01/2025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Interpreting Belief Data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pc="400" dirty="0">
                <a:latin typeface="+mn-lt"/>
              </a:rPr>
              <a:t>So, What did I do 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What graphs etc did I get python to create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81C3F16-A778-14E6-9F2B-D7FD5579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F2D903-C968-B841-AF73-F45CFE151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1781" y="1825625"/>
            <a:ext cx="6720214" cy="4351338"/>
          </a:xfrm>
          <a:noFill/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D47EF1A-B5A6-4A63-7653-CB98F302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13/1/2025</a:t>
            </a:r>
            <a:r>
              <a:rPr lang="en-GB" dirty="0"/>
              <a:t>"</a:t>
            </a:r>
            <a:r>
              <a:rPr lang="en-GB" sz="800" dirty="0"/>
              <a:t>This bar chart compares the different levels of belief in various concepts."</a:t>
            </a:r>
            <a:endParaRPr lang="en-GB" sz="800" noProof="0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EF179E0-4827-7DF7-BC7D-1A42E5F7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dirty="0" err="1"/>
              <a:t>nterpreting</a:t>
            </a:r>
            <a:r>
              <a:rPr lang="en-GB" dirty="0"/>
              <a:t> Belief Data</a:t>
            </a:r>
            <a:endParaRPr lang="en-GB" noProof="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4</a:t>
            </a:fld>
            <a:endParaRPr lang="en-GB" b="1" cap="all" spc="10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z="3600"/>
              <a:t>The way to get started is to quit talking and begin doing.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1800"/>
              <a:t>Walt Disney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Pie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DBF730-ACFC-1D76-142D-FDFD519A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9649" y="1825625"/>
            <a:ext cx="4544478" cy="4351338"/>
          </a:xfr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329AB9C-2F79-F8BC-B27F-008C5D28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13/01/2025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840BF8B-F5FD-4CF8-747C-3AACD793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dirty="0"/>
              <a:t>Interpreting Belief Data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6</a:t>
            </a:fld>
            <a:endParaRPr lang="en-GB" b="1" cap="all" spc="10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Scatter Chart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5194C5-F261-527B-4A4C-8FB0F258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687" y="1825625"/>
            <a:ext cx="6934402" cy="4351338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C2A29C3-A42A-4A54-28D9-1A06CD0C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9/3/20XX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9B9F5C7-F611-6008-48F5-C86B32E6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/>
              <a:t>Interpreting Belief Data</a:t>
            </a:r>
            <a:endParaRPr lang="en-GB" noProof="0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75E8A34-B156-5009-8C7E-B916DD9F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Heatmap</a:t>
            </a:r>
          </a:p>
        </p:txBody>
      </p:sp>
      <p:pic>
        <p:nvPicPr>
          <p:cNvPr id="8" name="Content Placeholder 7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1BCC89F-B04A-E1E1-BBCD-F2BE6D835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2875833" y="1825625"/>
            <a:ext cx="6172110" cy="4351338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E8D9EBB-D457-EA0C-5077-F6AC6C5E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13/01/2025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2F7AC8-40FE-C0E5-8BCF-880D4D44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 err="1"/>
              <a:t>nterpreting</a:t>
            </a:r>
            <a:r>
              <a:rPr lang="en-GB" dirty="0"/>
              <a:t> Belief Data</a:t>
            </a:r>
            <a:endParaRPr lang="en-GB" noProof="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b="1" cap="all" spc="100" smtClean="0"/>
              <a:pPr rtl="0">
                <a:spcAft>
                  <a:spcPts val="600"/>
                </a:spcAft>
              </a:pPr>
              <a:t>8</a:t>
            </a:fld>
            <a:endParaRPr lang="en-GB" b="1" cap="all" spc="10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Secularism does not seem to be on the rise </a:t>
            </a:r>
          </a:p>
          <a:p>
            <a:pPr rtl="0"/>
            <a:r>
              <a:rPr lang="en-GB" dirty="0"/>
              <a:t>Shock!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/>
              <a:t>nterpreting</a:t>
            </a:r>
            <a:r>
              <a:rPr lang="en-GB" dirty="0"/>
              <a:t> Belief Data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{078E643D-D835-4AE8-AA8E-863CEA2757AC}tf89338750_win32</Template>
  <TotalTime>79</TotalTime>
  <Words>229</Words>
  <Application>Microsoft Office PowerPoint</Application>
  <PresentationFormat>Widescreen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inherit</vt:lpstr>
      <vt:lpstr>Inter</vt:lpstr>
      <vt:lpstr>Univers</vt:lpstr>
      <vt:lpstr>GradientUnivers</vt:lpstr>
      <vt:lpstr>Interpreting Belief Data Various Visualizations of Belief Concepts  </vt:lpstr>
      <vt:lpstr>America a God fearing country?</vt:lpstr>
      <vt:lpstr>So, What did I do ?</vt:lpstr>
      <vt:lpstr>Bar chart</vt:lpstr>
      <vt:lpstr>The way to get started is to quit talking and begin doing.</vt:lpstr>
      <vt:lpstr>Pie Chart</vt:lpstr>
      <vt:lpstr>Scatter Chart</vt:lpstr>
      <vt:lpstr>Heatmap</vt:lpstr>
      <vt:lpstr>Summary</vt:lpstr>
      <vt:lpstr>Thanks to</vt:lpstr>
      <vt:lpstr>Thank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Ainscough</dc:creator>
  <cp:lastModifiedBy>Christian Ainscough</cp:lastModifiedBy>
  <cp:revision>1</cp:revision>
  <dcterms:created xsi:type="dcterms:W3CDTF">2025-01-13T19:17:18Z</dcterms:created>
  <dcterms:modified xsi:type="dcterms:W3CDTF">2025-01-13T20:37:04Z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